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75" r:id="rId14"/>
    <p:sldId id="274" r:id="rId15"/>
    <p:sldId id="273" r:id="rId16"/>
    <p:sldId id="269" r:id="rId17"/>
    <p:sldId id="271" r:id="rId18"/>
    <p:sldId id="277" r:id="rId19"/>
    <p:sldId id="270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5690843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експериментальне </a:t>
            </a:r>
            <a:r>
              <a:rPr lang="uk-UA" b="1" dirty="0"/>
              <a:t>впровадження послуги  «Персональний асистент» особи з інвалідністю КМЦСССДМ та </a:t>
            </a:r>
            <a:r>
              <a:rPr lang="uk-UA" b="1" dirty="0" err="1"/>
              <a:t>ВМУРоЛ</a:t>
            </a:r>
            <a:r>
              <a:rPr lang="uk-UA" b="1" dirty="0"/>
              <a:t> «Україна» </a:t>
            </a:r>
            <a:r>
              <a:rPr lang="uk-UA" b="1" dirty="0" smtClean="0"/>
              <a:t>2020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800" b="1" dirty="0" smtClean="0"/>
              <a:t>науковий супровід - лабораторія психології спілкування Ін-ту соціальної та політичної психології</a:t>
            </a:r>
            <a:endParaRPr lang="en-US" sz="2800" dirty="0"/>
          </a:p>
        </p:txBody>
      </p:sp>
      <p:pic>
        <p:nvPicPr>
          <p:cNvPr id="2050" name="Picture 2" descr="Відкритий міжнародний університет розвитку людини «УКРАЇНА»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94" y="618517"/>
            <a:ext cx="1771732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sm.kiev.ua/images/logo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618518"/>
            <a:ext cx="1790237" cy="15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97" y="418011"/>
            <a:ext cx="3265714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69" y="239713"/>
            <a:ext cx="10364451" cy="21273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Тренінг в компетенції безпека: підтримка людей, що пересуваються на </a:t>
            </a:r>
            <a:r>
              <a:rPr lang="uk-UA" dirty="0" err="1" smtClean="0"/>
              <a:t>кріслаз</a:t>
            </a:r>
            <a:r>
              <a:rPr lang="uk-UA" dirty="0" smtClean="0"/>
              <a:t> колісних, підтримка при пересуванні, супровід в місцях ризику, допомога в орієнтуванні, у громадському транспорті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2366963"/>
            <a:ext cx="3553097" cy="402077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2366963"/>
            <a:ext cx="3200400" cy="4020774"/>
          </a:xfr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003634" y="-197639"/>
            <a:ext cx="184731" cy="3952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141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Segoe UI Historic" panose="020B0502040204020203" pitchFamily="34" charset="0"/>
            </a:endParaRPr>
          </a:p>
        </p:txBody>
      </p:sp>
      <p:pic>
        <p:nvPicPr>
          <p:cNvPr id="3089" name="Picture 17" descr="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2651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968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🗣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14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🚞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397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4" y="618517"/>
            <a:ext cx="9122319" cy="575615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Комунікація</a:t>
            </a:r>
            <a:r>
              <a:rPr lang="ru-RU" b="1" dirty="0"/>
              <a:t> в </a:t>
            </a:r>
            <a:r>
              <a:rPr lang="ru-RU" b="1" dirty="0" err="1"/>
              <a:t>проекті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(офлайн)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2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2727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580606"/>
            <a:ext cx="3619036" cy="5029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3" y="1580606"/>
            <a:ext cx="2539542" cy="4981303"/>
          </a:xfrm>
        </p:spPr>
      </p:pic>
    </p:spTree>
    <p:extLst>
      <p:ext uri="{BB962C8B-B14F-4D97-AF65-F5344CB8AC3E}">
        <p14:creationId xmlns:p14="http://schemas.microsoft.com/office/powerpoint/2010/main" val="388104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(офлайн)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867989"/>
            <a:ext cx="4023985" cy="4650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1867989"/>
            <a:ext cx="4119780" cy="4650376"/>
          </a:xfrm>
        </p:spPr>
      </p:pic>
    </p:spTree>
    <p:extLst>
      <p:ext uri="{BB962C8B-B14F-4D97-AF65-F5344CB8AC3E}">
        <p14:creationId xmlns:p14="http://schemas.microsoft.com/office/powerpoint/2010/main" val="424473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сумісного</a:t>
            </a:r>
            <a:r>
              <a:rPr lang="ru-RU" b="1" dirty="0"/>
              <a:t> </a:t>
            </a:r>
            <a:r>
              <a:rPr lang="ru-RU" b="1" dirty="0" err="1"/>
              <a:t>тренінгу</a:t>
            </a:r>
            <a:r>
              <a:rPr lang="ru-RU" b="1" dirty="0"/>
              <a:t> </a:t>
            </a:r>
            <a:r>
              <a:rPr lang="ru-RU" dirty="0"/>
              <a:t>для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асистентів</a:t>
            </a:r>
            <a:r>
              <a:rPr lang="ru-RU" dirty="0"/>
              <a:t> та </a:t>
            </a:r>
            <a:r>
              <a:rPr lang="ru-RU" dirty="0" err="1" smtClean="0"/>
              <a:t>студентів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:</a:t>
            </a:r>
          </a:p>
          <a:p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асистентів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прийде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онлайн, тому </a:t>
            </a:r>
            <a:r>
              <a:rPr lang="ru-RU" dirty="0" err="1"/>
              <a:t>лекція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і офлайн і </a:t>
            </a:r>
            <a:r>
              <a:rPr lang="ru-RU" dirty="0" err="1"/>
              <a:t>транслюватися</a:t>
            </a:r>
            <a:r>
              <a:rPr lang="ru-RU" dirty="0"/>
              <a:t> онлайн.</a:t>
            </a:r>
          </a:p>
          <a:p>
            <a:pPr marL="0" indent="0">
              <a:buNone/>
            </a:pPr>
            <a:r>
              <a:rPr lang="ru-RU" dirty="0"/>
              <a:t>З </a:t>
            </a:r>
            <a:r>
              <a:rPr lang="ru-RU" dirty="0" err="1"/>
              <a:t>присутніх</a:t>
            </a:r>
            <a:r>
              <a:rPr lang="ru-RU" dirty="0"/>
              <a:t>: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студенти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кріслах</a:t>
            </a:r>
            <a:r>
              <a:rPr lang="ru-RU" dirty="0" smtClean="0"/>
              <a:t> </a:t>
            </a:r>
            <a:r>
              <a:rPr lang="ru-RU" dirty="0" err="1" smtClean="0"/>
              <a:t>колісних</a:t>
            </a:r>
            <a:r>
              <a:rPr lang="ru-RU" dirty="0" smtClean="0"/>
              <a:t> </a:t>
            </a:r>
            <a:r>
              <a:rPr lang="ru-RU" dirty="0"/>
              <a:t>(один з них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знерушений</a:t>
            </a:r>
            <a:r>
              <a:rPr lang="ru-RU" dirty="0"/>
              <a:t>)</a:t>
            </a:r>
          </a:p>
          <a:p>
            <a:r>
              <a:rPr lang="ru-RU" dirty="0" smtClean="0"/>
              <a:t>1 студент з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endParaRPr lang="ru-RU" dirty="0"/>
          </a:p>
          <a:p>
            <a:r>
              <a:rPr lang="ru-RU" dirty="0" smtClean="0"/>
              <a:t>1 </a:t>
            </a:r>
            <a:r>
              <a:rPr lang="ru-RU" dirty="0" err="1" smtClean="0"/>
              <a:t>нечуючий</a:t>
            </a:r>
            <a:r>
              <a:rPr lang="ru-RU" dirty="0" smtClean="0"/>
              <a:t> студент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318071"/>
            <a:ext cx="5029200" cy="5847597"/>
          </a:xfrm>
        </p:spPr>
      </p:pic>
    </p:spTree>
    <p:extLst>
      <p:ext uri="{BB962C8B-B14F-4D97-AF65-F5344CB8AC3E}">
        <p14:creationId xmlns:p14="http://schemas.microsoft.com/office/powerpoint/2010/main" val="11420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32857"/>
            <a:ext cx="6165668" cy="4219303"/>
          </a:xfrm>
        </p:spPr>
      </p:pic>
    </p:spTree>
    <p:extLst>
      <p:ext uri="{BB962C8B-B14F-4D97-AF65-F5344CB8AC3E}">
        <p14:creationId xmlns:p14="http://schemas.microsoft.com/office/powerpoint/2010/main" val="388235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Комунікація</a:t>
            </a:r>
            <a:r>
              <a:rPr lang="ru-RU" b="1" dirty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проєкту</a:t>
            </a:r>
            <a:r>
              <a:rPr lang="ru-RU" b="1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Робота з </a:t>
            </a:r>
            <a:r>
              <a:rPr lang="ru-RU" dirty="0" err="1"/>
              <a:t>персональними</a:t>
            </a:r>
            <a:r>
              <a:rPr lang="ru-RU" dirty="0"/>
              <a:t> </a:t>
            </a:r>
            <a:r>
              <a:rPr lang="ru-RU" dirty="0" err="1"/>
              <a:t>асистентами</a:t>
            </a:r>
            <a:r>
              <a:rPr lang="ru-RU" dirty="0"/>
              <a:t> </a:t>
            </a:r>
            <a:r>
              <a:rPr lang="ru-RU" dirty="0" err="1"/>
              <a:t>щотижнево</a:t>
            </a:r>
            <a:r>
              <a:rPr lang="ru-RU" dirty="0"/>
              <a:t>, та за потребою в </a:t>
            </a:r>
            <a:r>
              <a:rPr lang="ru-RU" dirty="0" err="1"/>
              <a:t>щоденному</a:t>
            </a:r>
            <a:r>
              <a:rPr lang="ru-RU" dirty="0"/>
              <a:t> </a:t>
            </a:r>
            <a:r>
              <a:rPr lang="ru-RU" dirty="0" err="1"/>
              <a:t>форматі</a:t>
            </a:r>
            <a:endParaRPr lang="ru-RU" dirty="0"/>
          </a:p>
          <a:p>
            <a:r>
              <a:rPr lang="ru-RU" dirty="0"/>
              <a:t>Робота з батьками </a:t>
            </a:r>
            <a:r>
              <a:rPr lang="ru-RU" dirty="0" err="1"/>
              <a:t>студентів</a:t>
            </a:r>
            <a:endParaRPr lang="ru-RU" dirty="0"/>
          </a:p>
          <a:p>
            <a:r>
              <a:rPr lang="ru-RU" dirty="0"/>
              <a:t>Робота з </a:t>
            </a:r>
            <a:r>
              <a:rPr lang="ru-RU" dirty="0" err="1"/>
              <a:t>викладачами</a:t>
            </a:r>
            <a:endParaRPr lang="ru-RU" dirty="0"/>
          </a:p>
          <a:p>
            <a:r>
              <a:rPr lang="ru-RU" i="1" dirty="0" err="1"/>
              <a:t>Зустрічі</a:t>
            </a:r>
            <a:r>
              <a:rPr lang="ru-RU" i="1" dirty="0"/>
              <a:t> </a:t>
            </a:r>
            <a:r>
              <a:rPr lang="ru-RU" i="1" dirty="0" smtClean="0"/>
              <a:t>1 раз </a:t>
            </a:r>
            <a:r>
              <a:rPr lang="ru-RU" i="1" dirty="0"/>
              <a:t>на 2 </a:t>
            </a:r>
            <a:r>
              <a:rPr lang="ru-RU" i="1" dirty="0" err="1"/>
              <a:t>тижні</a:t>
            </a:r>
            <a:r>
              <a:rPr lang="ru-RU" i="1" dirty="0"/>
              <a:t> для </a:t>
            </a:r>
            <a:r>
              <a:rPr lang="ru-RU" i="1" dirty="0" err="1"/>
              <a:t>кооординаторів</a:t>
            </a:r>
            <a:r>
              <a:rPr lang="ru-RU" i="1" dirty="0"/>
              <a:t> </a:t>
            </a:r>
            <a:r>
              <a:rPr lang="ru-RU" i="1" dirty="0" err="1" smtClean="0"/>
              <a:t>проєкту</a:t>
            </a:r>
            <a:r>
              <a:rPr lang="ru-RU" i="1" dirty="0" smtClean="0"/>
              <a:t> з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установ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впровадження послуги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dirty="0" smtClean="0"/>
              <a:t>Планування навчальної програми для асистентів, </a:t>
            </a:r>
            <a:r>
              <a:rPr lang="uk-UA" dirty="0" err="1" smtClean="0"/>
              <a:t>домовленності</a:t>
            </a:r>
            <a:r>
              <a:rPr lang="uk-UA" dirty="0" smtClean="0"/>
              <a:t> з тренерами</a:t>
            </a:r>
          </a:p>
          <a:p>
            <a:pPr>
              <a:buFontTx/>
              <a:buChar char="-"/>
            </a:pPr>
            <a:r>
              <a:rPr lang="uk-UA" dirty="0" smtClean="0"/>
              <a:t>Розробка анкет</a:t>
            </a:r>
          </a:p>
          <a:p>
            <a:pPr>
              <a:buFontTx/>
              <a:buChar char="-"/>
            </a:pPr>
            <a:r>
              <a:rPr lang="uk-UA" dirty="0" smtClean="0"/>
              <a:t>Розробка договорів</a:t>
            </a:r>
          </a:p>
          <a:p>
            <a:pPr>
              <a:buFontTx/>
              <a:buChar char="-"/>
            </a:pPr>
            <a:r>
              <a:rPr lang="uk-UA" dirty="0" smtClean="0"/>
              <a:t>Анкетування потенційних клієнтів (щодо оцінки потреб та рівня незалежності із мотиваційним листом)</a:t>
            </a:r>
          </a:p>
          <a:p>
            <a:pPr>
              <a:buFontTx/>
              <a:buChar char="-"/>
            </a:pPr>
            <a:r>
              <a:rPr lang="uk-UA" dirty="0"/>
              <a:t>Анкетування потенційних асистентів щодо їх готовності до надання послуги </a:t>
            </a:r>
            <a:r>
              <a:rPr lang="uk-UA" dirty="0" smtClean="0"/>
              <a:t>із мотиваційним листом </a:t>
            </a:r>
          </a:p>
          <a:p>
            <a:pPr>
              <a:buFontTx/>
              <a:buChar char="-"/>
            </a:pPr>
            <a:r>
              <a:rPr lang="uk-UA" dirty="0" smtClean="0"/>
              <a:t>Аналіз результатів анкетувань та звуження кола учасників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3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важливо</a:t>
            </a:r>
            <a:r>
              <a:rPr lang="ru-RU" b="1" dirty="0"/>
              <a:t> в </a:t>
            </a:r>
            <a:r>
              <a:rPr lang="ru-RU" b="1" dirty="0" err="1"/>
              <a:t>проекті</a:t>
            </a:r>
            <a:r>
              <a:rPr lang="ru-RU" b="1" dirty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err="1"/>
              <a:t>Інформування</a:t>
            </a:r>
            <a:endParaRPr lang="ru-RU" dirty="0"/>
          </a:p>
          <a:p>
            <a:r>
              <a:rPr lang="ru-RU" b="1" dirty="0" err="1"/>
              <a:t>Конфеденційність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Дії</a:t>
            </a:r>
            <a:endParaRPr lang="ru-RU" dirty="0"/>
          </a:p>
          <a:p>
            <a:r>
              <a:rPr lang="ru-RU" b="1" dirty="0" err="1" smtClean="0"/>
              <a:t>Спрямованість</a:t>
            </a:r>
            <a:r>
              <a:rPr lang="ru-RU" b="1" dirty="0" smtClean="0"/>
              <a:t> </a:t>
            </a:r>
            <a:r>
              <a:rPr lang="ru-RU" b="1" dirty="0"/>
              <a:t>на результат</a:t>
            </a:r>
            <a:endParaRPr lang="ru-RU" dirty="0"/>
          </a:p>
          <a:p>
            <a:r>
              <a:rPr lang="ru-RU" b="1" dirty="0" err="1" smtClean="0"/>
              <a:t>Постійний</a:t>
            </a:r>
            <a:r>
              <a:rPr lang="ru-RU" b="1" dirty="0" smtClean="0"/>
              <a:t> </a:t>
            </a:r>
            <a:r>
              <a:rPr lang="ru-RU" b="1" dirty="0"/>
              <a:t>контакт</a:t>
            </a:r>
            <a:endParaRPr lang="ru-RU" dirty="0"/>
          </a:p>
          <a:p>
            <a:r>
              <a:rPr lang="ru-RU" b="1" dirty="0" err="1" smtClean="0"/>
              <a:t>Швидка</a:t>
            </a:r>
            <a:r>
              <a:rPr lang="ru-RU" b="1" dirty="0" smtClean="0"/>
              <a:t> </a:t>
            </a:r>
            <a:r>
              <a:rPr lang="ru-RU" b="1" dirty="0" err="1"/>
              <a:t>реакція</a:t>
            </a:r>
            <a:r>
              <a:rPr lang="ru-RU" b="1" dirty="0"/>
              <a:t> у </a:t>
            </a:r>
            <a:r>
              <a:rPr lang="ru-RU" b="1" dirty="0" err="1"/>
              <a:t>вирішенні</a:t>
            </a:r>
            <a:r>
              <a:rPr lang="ru-RU" b="1" dirty="0"/>
              <a:t> </a:t>
            </a:r>
            <a:r>
              <a:rPr lang="ru-RU" b="1" dirty="0" err="1"/>
              <a:t>поточних</a:t>
            </a:r>
            <a:r>
              <a:rPr lang="ru-RU" b="1" dirty="0"/>
              <a:t> </a:t>
            </a:r>
            <a:r>
              <a:rPr lang="ru-RU" b="1" dirty="0" err="1"/>
              <a:t>питань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Далі буде… </a:t>
            </a:r>
            <a:br>
              <a:rPr lang="uk-UA" dirty="0" smtClean="0"/>
            </a:br>
            <a:r>
              <a:rPr lang="uk-UA" sz="3100" dirty="0" smtClean="0"/>
              <a:t>слідкуйте за </a:t>
            </a:r>
            <a:r>
              <a:rPr lang="uk-UA" sz="3100" dirty="0" err="1" smtClean="0"/>
              <a:t>проєктом</a:t>
            </a:r>
            <a:r>
              <a:rPr lang="uk-UA" sz="3100" dirty="0" smtClean="0"/>
              <a:t> </a:t>
            </a:r>
            <a:r>
              <a:rPr lang="ru-RU" sz="3100" dirty="0" smtClean="0"/>
              <a:t>у </a:t>
            </a:r>
            <a:r>
              <a:rPr lang="en-GB" sz="3100" dirty="0" smtClean="0"/>
              <a:t>fb</a:t>
            </a:r>
            <a:r>
              <a:rPr lang="uk-UA" sz="3100" dirty="0" smtClean="0"/>
              <a:t>-</a:t>
            </a:r>
            <a:r>
              <a:rPr lang="ru-RU" sz="3100" dirty="0" err="1" smtClean="0"/>
              <a:t>груп</a:t>
            </a:r>
            <a:r>
              <a:rPr lang="uk-UA" sz="3100" dirty="0" smtClean="0"/>
              <a:t>і</a:t>
            </a:r>
            <a:br>
              <a:rPr lang="uk-UA" sz="3100" dirty="0" smtClean="0"/>
            </a:br>
            <a:r>
              <a:rPr lang="ru-RU" sz="3100" b="1" dirty="0"/>
              <a:t>Кафедра </a:t>
            </a:r>
            <a:r>
              <a:rPr lang="ru-RU" sz="3100" b="1" dirty="0" err="1"/>
              <a:t>соціальної</a:t>
            </a:r>
            <a:r>
              <a:rPr lang="ru-RU" sz="3100" b="1" dirty="0"/>
              <a:t> </a:t>
            </a:r>
            <a:r>
              <a:rPr lang="ru-RU" sz="3100" b="1" dirty="0" err="1"/>
              <a:t>роботи</a:t>
            </a:r>
            <a:r>
              <a:rPr lang="ru-RU" sz="3100" b="1" dirty="0"/>
              <a:t> і </a:t>
            </a:r>
            <a:r>
              <a:rPr lang="ru-RU" sz="3100" b="1" dirty="0" err="1"/>
              <a:t>педагогіки</a:t>
            </a:r>
            <a:r>
              <a:rPr lang="ru-RU" sz="3100" b="1" dirty="0"/>
              <a:t> </a:t>
            </a:r>
            <a:r>
              <a:rPr lang="ru-RU" sz="3100" b="1" dirty="0" err="1" smtClean="0"/>
              <a:t>Університету</a:t>
            </a:r>
            <a:r>
              <a:rPr lang="ru-RU" sz="3100" b="1" dirty="0" smtClean="0"/>
              <a:t> «</a:t>
            </a:r>
            <a:r>
              <a:rPr lang="ru-RU" sz="3100" b="1" dirty="0" err="1" smtClean="0"/>
              <a:t>Україна</a:t>
            </a:r>
            <a:r>
              <a:rPr lang="ru-RU" sz="3100" b="1" dirty="0" smtClean="0"/>
              <a:t>» та на </a:t>
            </a:r>
            <a:r>
              <a:rPr lang="ru-RU" sz="3100" b="1" dirty="0" err="1" smtClean="0"/>
              <a:t>сторінці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/>
              <a:t>Лабораторія</a:t>
            </a:r>
            <a:r>
              <a:rPr lang="ru-RU" sz="3100" b="1" dirty="0"/>
              <a:t> </a:t>
            </a:r>
            <a:r>
              <a:rPr lang="ru-RU" sz="3100" b="1" dirty="0" err="1"/>
              <a:t>психології</a:t>
            </a:r>
            <a:r>
              <a:rPr lang="ru-RU" sz="3100" b="1" dirty="0"/>
              <a:t> </a:t>
            </a:r>
            <a:r>
              <a:rPr lang="ru-RU" sz="3100" b="1" dirty="0" err="1"/>
              <a:t>спілкування</a:t>
            </a:r>
            <a:r>
              <a:rPr lang="ru-RU" sz="3100" b="1" dirty="0"/>
              <a:t> ІСПП НАПН </a:t>
            </a:r>
            <a:r>
              <a:rPr lang="ru-RU" sz="3100" b="1" dirty="0" err="1"/>
              <a:t>України</a:t>
            </a:r>
            <a:endParaRPr lang="en-US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2704010"/>
            <a:ext cx="5956663" cy="4153989"/>
          </a:xfrm>
        </p:spPr>
      </p:pic>
    </p:spTree>
    <p:extLst>
      <p:ext uri="{BB962C8B-B14F-4D97-AF65-F5344CB8AC3E}">
        <p14:creationId xmlns:p14="http://schemas.microsoft.com/office/powerpoint/2010/main" val="236822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Написання клієнтами власних історій</a:t>
            </a:r>
          </a:p>
          <a:p>
            <a:pPr>
              <a:buFontTx/>
              <a:buChar char="-"/>
            </a:pPr>
            <a:r>
              <a:rPr lang="uk-UA" dirty="0" smtClean="0"/>
              <a:t>Ознайомча зустріч асистентів (Етика </a:t>
            </a:r>
            <a:r>
              <a:rPr lang="uk-UA" dirty="0"/>
              <a:t>асистента і розвиток самостійності осіб з </a:t>
            </a:r>
            <a:r>
              <a:rPr lang="uk-UA" dirty="0" smtClean="0"/>
              <a:t>інвалідністю, </a:t>
            </a:r>
            <a:r>
              <a:rPr lang="uk-UA" dirty="0"/>
              <a:t>взаємодія асистента при супроводі (на основі функціональних обов’язків та зони відповідальності, </a:t>
            </a:r>
            <a:r>
              <a:rPr lang="uk-UA" dirty="0" smtClean="0"/>
              <a:t>які будуть прописаних </a:t>
            </a:r>
            <a:r>
              <a:rPr lang="uk-UA" dirty="0"/>
              <a:t>у </a:t>
            </a:r>
            <a:r>
              <a:rPr lang="uk-UA" dirty="0" smtClean="0"/>
              <a:t>договорах, </a:t>
            </a:r>
            <a:r>
              <a:rPr lang="uk-UA" dirty="0"/>
              <a:t>знайомство </a:t>
            </a:r>
            <a:r>
              <a:rPr lang="uk-UA" dirty="0" smtClean="0"/>
              <a:t>з анонімними історіями клієнтів</a:t>
            </a:r>
          </a:p>
          <a:p>
            <a:pPr marL="0" indent="0">
              <a:buNone/>
            </a:pPr>
            <a:r>
              <a:rPr lang="uk-UA" dirty="0" smtClean="0"/>
              <a:t>- Проведення тренінгів </a:t>
            </a:r>
            <a:endParaRPr lang="en-US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27863" y="4558937"/>
            <a:ext cx="979714" cy="1071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Познайомились з командою майбутніх асистентів, з числа студентів спеціальностей Соціальна робота, Фізична терапія, </a:t>
            </a:r>
            <a:r>
              <a:rPr lang="uk-UA" dirty="0" err="1"/>
              <a:t>ерготерапія</a:t>
            </a:r>
            <a:r>
              <a:rPr lang="uk-UA" dirty="0"/>
              <a:t>, Психологія.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заглибились </a:t>
            </a:r>
            <a:r>
              <a:rPr lang="uk-UA" dirty="0"/>
              <a:t>у філософію незалежного життя!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495006"/>
            <a:ext cx="4940027" cy="37751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1" y="2495006"/>
            <a:ext cx="3179292" cy="3775164"/>
          </a:xfrm>
        </p:spPr>
      </p:pic>
    </p:spTree>
    <p:extLst>
      <p:ext uri="{BB962C8B-B14F-4D97-AF65-F5344CB8AC3E}">
        <p14:creationId xmlns:p14="http://schemas.microsoft.com/office/powerpoint/2010/main" val="57818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Тренінг особливості </a:t>
            </a:r>
            <a:r>
              <a:rPr lang="uk-UA" dirty="0"/>
              <a:t>роботи фахівців у кризових ситуаціях! </a:t>
            </a:r>
            <a:r>
              <a:rPr lang="uk-UA" dirty="0" smtClean="0"/>
              <a:t>(про приступи </a:t>
            </a:r>
            <a:r>
              <a:rPr lang="uk-UA" dirty="0"/>
              <a:t>епілепсії, афект, збудження, протест, агресію та особливості реагування фахівців на такі </a:t>
            </a:r>
            <a:r>
              <a:rPr lang="uk-UA" dirty="0" smtClean="0"/>
              <a:t>ситуації)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549843"/>
            <a:ext cx="6518365" cy="4007711"/>
          </a:xfrm>
        </p:spPr>
      </p:pic>
    </p:spTree>
    <p:extLst>
      <p:ext uri="{BB962C8B-B14F-4D97-AF65-F5344CB8AC3E}">
        <p14:creationId xmlns:p14="http://schemas.microsoft.com/office/powerpoint/2010/main" val="33641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2214695"/>
            <a:ext cx="3148148" cy="43167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2828219"/>
            <a:ext cx="5047243" cy="3420182"/>
          </a:xfrm>
        </p:spPr>
      </p:pic>
    </p:spTree>
    <p:extLst>
      <p:ext uri="{BB962C8B-B14F-4D97-AF65-F5344CB8AC3E}">
        <p14:creationId xmlns:p14="http://schemas.microsoft.com/office/powerpoint/2010/main" val="36763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618517"/>
            <a:ext cx="11547566" cy="2242249"/>
          </a:xfrm>
        </p:spPr>
        <p:txBody>
          <a:bodyPr>
            <a:normAutofit/>
          </a:bodyPr>
          <a:lstStyle/>
          <a:p>
            <a:r>
              <a:rPr lang="ru-RU" dirty="0" err="1" smtClean="0"/>
              <a:t>тренінг</a:t>
            </a:r>
            <a:r>
              <a:rPr lang="ru-RU" dirty="0" smtClean="0"/>
              <a:t> «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реагування</a:t>
            </a:r>
            <a:r>
              <a:rPr lang="ru-RU" dirty="0"/>
              <a:t> та </a:t>
            </a:r>
            <a:r>
              <a:rPr lang="ru-RU" dirty="0" err="1"/>
              <a:t>поведінки</a:t>
            </a:r>
            <a:r>
              <a:rPr lang="ru-RU" dirty="0"/>
              <a:t> у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» (про </a:t>
            </a:r>
            <a:r>
              <a:rPr lang="ru-RU" dirty="0" err="1"/>
              <a:t>пересування</a:t>
            </a:r>
            <a:r>
              <a:rPr lang="ru-RU" dirty="0"/>
              <a:t> </a:t>
            </a:r>
            <a:r>
              <a:rPr lang="ru-RU" dirty="0" err="1"/>
              <a:t>містом,правила</a:t>
            </a:r>
            <a:r>
              <a:rPr lang="ru-RU" dirty="0"/>
              <a:t> </a:t>
            </a:r>
            <a:r>
              <a:rPr lang="ru-RU" dirty="0" err="1"/>
              <a:t>евакуації,поведінки</a:t>
            </a:r>
            <a:r>
              <a:rPr lang="ru-RU" dirty="0"/>
              <a:t> при </a:t>
            </a:r>
            <a:r>
              <a:rPr lang="ru-RU" dirty="0" err="1"/>
              <a:t>землетрусах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3051175"/>
            <a:ext cx="6831874" cy="35716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 err="1" smtClean="0"/>
              <a:t>тренінги</a:t>
            </a:r>
            <a:r>
              <a:rPr lang="ru-RU" dirty="0" smtClean="0"/>
              <a:t> «Перша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екстрених</a:t>
            </a:r>
            <a:r>
              <a:rPr lang="ru-RU" dirty="0"/>
              <a:t> і </a:t>
            </a:r>
            <a:r>
              <a:rPr lang="ru-RU" dirty="0" err="1"/>
              <a:t>невідкладних</a:t>
            </a:r>
            <a:r>
              <a:rPr lang="ru-RU" dirty="0"/>
              <a:t> станах в </a:t>
            </a:r>
            <a:r>
              <a:rPr lang="ru-RU" dirty="0" err="1"/>
              <a:t>очікуванні</a:t>
            </a:r>
            <a:r>
              <a:rPr lang="ru-RU" dirty="0"/>
              <a:t> </a:t>
            </a:r>
            <a:r>
              <a:rPr lang="ru-RU" dirty="0" err="1"/>
              <a:t>меддопомоги</a:t>
            </a:r>
            <a:r>
              <a:rPr lang="ru-RU" dirty="0"/>
              <a:t>»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8" y="2371019"/>
            <a:ext cx="4575203" cy="34201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2371019"/>
            <a:ext cx="2756262" cy="3420182"/>
          </a:xfrm>
        </p:spPr>
      </p:pic>
    </p:spTree>
    <p:extLst>
      <p:ext uri="{BB962C8B-B14F-4D97-AF65-F5344CB8AC3E}">
        <p14:creationId xmlns:p14="http://schemas.microsoft.com/office/powerpoint/2010/main" val="31284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22069"/>
            <a:ext cx="10529288" cy="6139542"/>
          </a:xfrm>
        </p:spPr>
      </p:pic>
    </p:spTree>
    <p:extLst>
      <p:ext uri="{BB962C8B-B14F-4D97-AF65-F5344CB8AC3E}">
        <p14:creationId xmlns:p14="http://schemas.microsoft.com/office/powerpoint/2010/main" val="13073156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483</TotalTime>
  <Words>447</Words>
  <Application>Microsoft Office PowerPoint</Application>
  <PresentationFormat>Широкоэкранный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inherit</vt:lpstr>
      <vt:lpstr>Segoe UI Historic</vt:lpstr>
      <vt:lpstr>Times New Roman</vt:lpstr>
      <vt:lpstr>Tw Cen MT</vt:lpstr>
      <vt:lpstr>Капля</vt:lpstr>
      <vt:lpstr>   експериментальне впровадження послуги  «Персональний асистент» особи з інвалідністю КМЦСССДМ та ВМУРоЛ «Україна» 2020   науковий супровід - лабораторія психології спілкування Ін-ту соціальної та політичної психології</vt:lpstr>
      <vt:lpstr>Алгоритм впровадження послуги</vt:lpstr>
      <vt:lpstr> </vt:lpstr>
      <vt:lpstr>Познайомились з командою майбутніх асистентів, з числа студентів спеціальностей Соціальна робота, Фізична терапія, ерготерапія, Психологія.  заглибились у філософію незалежного життя!</vt:lpstr>
      <vt:lpstr>Тренінг особливості роботи фахівців у кризових ситуаціях! (про приступи епілепсії, афект, збудження, протест, агресію та особливості реагування фахівців на такі ситуації) </vt:lpstr>
      <vt:lpstr>Презентация PowerPoint</vt:lpstr>
      <vt:lpstr>тренінг «особливості реагування та поведінки у надзвичайних ситуаціях» (про пересування містом,правила евакуації,поведінки при землетрусах та ін.)</vt:lpstr>
      <vt:lpstr>2 тренінги «Перша допомога в екстрених і невідкладних станах в очікуванні меддопомоги» </vt:lpstr>
      <vt:lpstr>Презентация PowerPoint</vt:lpstr>
      <vt:lpstr>Тренінг в компетенції безпека: підтримка людей, що пересуваються на кріслаз колісних, підтримка при пересуванні, супровід в місцях ризику, допомога в орієнтуванні, у громадському транспорті</vt:lpstr>
      <vt:lpstr>Презентация PowerPoint</vt:lpstr>
      <vt:lpstr>Комунікація в проекті</vt:lpstr>
      <vt:lpstr>Зустрічі координаторів проєкту для формування єдиної системи</vt:lpstr>
      <vt:lpstr>Тренінги (онлайн) для персональних асистентів</vt:lpstr>
      <vt:lpstr>Тренінги (офлайн) для персональних асистентів</vt:lpstr>
      <vt:lpstr>Проведення сумісного тренінгу для персональних асистентів та студентів</vt:lpstr>
      <vt:lpstr>Презентация PowerPoint</vt:lpstr>
      <vt:lpstr>Презентация PowerPoint</vt:lpstr>
      <vt:lpstr>Комунікація протягом проєкту:</vt:lpstr>
      <vt:lpstr>Що важливо в проекті?</vt:lpstr>
      <vt:lpstr>Далі буде…  слідкуйте за проєктом у fb-групі Кафедра соціальної роботи і педагогіки Університету «Україна» та на сторінці Лабораторія психології спілкування ІСПП НАПН України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</cp:lastModifiedBy>
  <cp:revision>35</cp:revision>
  <dcterms:created xsi:type="dcterms:W3CDTF">2020-11-10T14:13:45Z</dcterms:created>
  <dcterms:modified xsi:type="dcterms:W3CDTF">2020-11-18T19:41:59Z</dcterms:modified>
</cp:coreProperties>
</file>